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4" r:id="rId9"/>
    <p:sldId id="265" r:id="rId10"/>
    <p:sldId id="266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61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94CBB0-F0F2-435D-B0C7-AF5489C9FE82}" type="datetimeFigureOut">
              <a:rPr lang="pt-BR" smtClean="0"/>
              <a:t>29/08/2024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47E49-0260-48CC-9C58-A77A06DA100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869660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94CBB0-F0F2-435D-B0C7-AF5489C9FE82}" type="datetimeFigureOut">
              <a:rPr lang="pt-BR" smtClean="0"/>
              <a:t>29/08/2024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47E49-0260-48CC-9C58-A77A06DA100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232582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94CBB0-F0F2-435D-B0C7-AF5489C9FE82}" type="datetimeFigureOut">
              <a:rPr lang="pt-BR" smtClean="0"/>
              <a:t>29/08/2024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47E49-0260-48CC-9C58-A77A06DA100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959224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94CBB0-F0F2-435D-B0C7-AF5489C9FE82}" type="datetimeFigureOut">
              <a:rPr lang="pt-BR" smtClean="0"/>
              <a:t>29/08/2024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47E49-0260-48CC-9C58-A77A06DA100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469601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94CBB0-F0F2-435D-B0C7-AF5489C9FE82}" type="datetimeFigureOut">
              <a:rPr lang="pt-BR" smtClean="0"/>
              <a:t>29/08/2024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47E49-0260-48CC-9C58-A77A06DA100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521702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94CBB0-F0F2-435D-B0C7-AF5489C9FE82}" type="datetimeFigureOut">
              <a:rPr lang="pt-BR" smtClean="0"/>
              <a:t>29/08/2024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47E49-0260-48CC-9C58-A77A06DA100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526593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94CBB0-F0F2-435D-B0C7-AF5489C9FE82}" type="datetimeFigureOut">
              <a:rPr lang="pt-BR" smtClean="0"/>
              <a:t>29/08/2024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47E49-0260-48CC-9C58-A77A06DA100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276485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94CBB0-F0F2-435D-B0C7-AF5489C9FE82}" type="datetimeFigureOut">
              <a:rPr lang="pt-BR" smtClean="0"/>
              <a:t>29/08/2024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47E49-0260-48CC-9C58-A77A06DA100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829355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94CBB0-F0F2-435D-B0C7-AF5489C9FE82}" type="datetimeFigureOut">
              <a:rPr lang="pt-BR" smtClean="0"/>
              <a:t>29/08/2024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47E49-0260-48CC-9C58-A77A06DA100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755052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94CBB0-F0F2-435D-B0C7-AF5489C9FE82}" type="datetimeFigureOut">
              <a:rPr lang="pt-BR" smtClean="0"/>
              <a:t>29/08/2024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47E49-0260-48CC-9C58-A77A06DA100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83902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94CBB0-F0F2-435D-B0C7-AF5489C9FE82}" type="datetimeFigureOut">
              <a:rPr lang="pt-BR" smtClean="0"/>
              <a:t>29/08/2024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47E49-0260-48CC-9C58-A77A06DA100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827053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94CBB0-F0F2-435D-B0C7-AF5489C9FE82}" type="datetimeFigureOut">
              <a:rPr lang="pt-BR" smtClean="0"/>
              <a:t>29/08/2024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447E49-0260-48CC-9C58-A77A06DA100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3602184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5E5E8D-97CD-4F64-A5BC-61FC8096119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Origem de Programação Orientado a Objeto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C2A6C51-DC42-4863-9004-A2AD70A4C09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/>
              <a:t>João </a:t>
            </a:r>
            <a:r>
              <a:rPr lang="pt-BR" dirty="0" err="1"/>
              <a:t>Keslei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251734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052B64B3-6DC8-4499-BAC0-D0FF84049A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533" y="0"/>
            <a:ext cx="4484077" cy="685800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E75F1CFC-D1A5-44BB-9FA6-2B5ECE30AE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1092" y="0"/>
            <a:ext cx="52863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699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BEB808E-8A55-3561-F6FC-B5A5B042A6B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pt-BR" b="1" i="0" dirty="0">
                <a:effectLst/>
                <a:latin typeface="Roboto" panose="020B0604020202020204" pitchFamily="2" charset="0"/>
              </a:rPr>
              <a:t>Visibilidade em um Objeto</a:t>
            </a:r>
            <a:br>
              <a:rPr lang="pt-BR" b="1" i="0" dirty="0">
                <a:effectLst/>
                <a:latin typeface="Roboto" panose="020B0604020202020204" pitchFamily="2" charset="0"/>
              </a:rPr>
            </a:b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666205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AD65C5C5-779E-A77D-3D15-62889884AC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4260381" cy="6858000"/>
          </a:xfrm>
          <a:prstGeom prst="rect">
            <a:avLst/>
          </a:prstGeom>
        </p:spPr>
      </p:pic>
      <p:sp>
        <p:nvSpPr>
          <p:cNvPr id="8" name="Seta: para a Esquerda 7">
            <a:extLst>
              <a:ext uri="{FF2B5EF4-FFF2-40B4-BE49-F238E27FC236}">
                <a16:creationId xmlns:a16="http://schemas.microsoft.com/office/drawing/2014/main" id="{842A1A9C-84A7-763C-3E89-BA14AD05B291}"/>
              </a:ext>
            </a:extLst>
          </p:cNvPr>
          <p:cNvSpPr/>
          <p:nvPr/>
        </p:nvSpPr>
        <p:spPr>
          <a:xfrm>
            <a:off x="3992962" y="2553419"/>
            <a:ext cx="4340155" cy="71167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Nome da Classe começa em Maiúsculo</a:t>
            </a:r>
            <a:endParaRPr lang="pt-BR" dirty="0"/>
          </a:p>
        </p:txBody>
      </p:sp>
      <p:sp>
        <p:nvSpPr>
          <p:cNvPr id="9" name="Seta: para a Esquerda 8">
            <a:extLst>
              <a:ext uri="{FF2B5EF4-FFF2-40B4-BE49-F238E27FC236}">
                <a16:creationId xmlns:a16="http://schemas.microsoft.com/office/drawing/2014/main" id="{13E31318-6AE4-5662-BADF-DD597E8FE8DF}"/>
              </a:ext>
            </a:extLst>
          </p:cNvPr>
          <p:cNvSpPr/>
          <p:nvPr/>
        </p:nvSpPr>
        <p:spPr>
          <a:xfrm>
            <a:off x="4097547" y="3614468"/>
            <a:ext cx="4649638" cy="71167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Nome dos atributos começam em minúsculos</a:t>
            </a:r>
          </a:p>
        </p:txBody>
      </p:sp>
      <p:sp>
        <p:nvSpPr>
          <p:cNvPr id="10" name="Balão de Fala: Oval 9">
            <a:extLst>
              <a:ext uri="{FF2B5EF4-FFF2-40B4-BE49-F238E27FC236}">
                <a16:creationId xmlns:a16="http://schemas.microsoft.com/office/drawing/2014/main" id="{A74F70E5-BF31-233D-B912-584FED3D6516}"/>
              </a:ext>
            </a:extLst>
          </p:cNvPr>
          <p:cNvSpPr/>
          <p:nvPr/>
        </p:nvSpPr>
        <p:spPr>
          <a:xfrm>
            <a:off x="2700069" y="1440612"/>
            <a:ext cx="2872596" cy="1112808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Toda Classe é representada por um retângulo</a:t>
            </a:r>
          </a:p>
        </p:txBody>
      </p:sp>
      <p:sp>
        <p:nvSpPr>
          <p:cNvPr id="11" name="Seta: para a Esquerda 10">
            <a:extLst>
              <a:ext uri="{FF2B5EF4-FFF2-40B4-BE49-F238E27FC236}">
                <a16:creationId xmlns:a16="http://schemas.microsoft.com/office/drawing/2014/main" id="{0FA32204-30B8-55DA-6AC6-5C4D404BA16D}"/>
              </a:ext>
            </a:extLst>
          </p:cNvPr>
          <p:cNvSpPr/>
          <p:nvPr/>
        </p:nvSpPr>
        <p:spPr>
          <a:xfrm>
            <a:off x="3873260" y="5124091"/>
            <a:ext cx="5641676" cy="79363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Métodos são em minúsculos e tem parênteses no final</a:t>
            </a:r>
          </a:p>
        </p:txBody>
      </p:sp>
    </p:spTree>
    <p:extLst>
      <p:ext uri="{BB962C8B-B14F-4D97-AF65-F5344CB8AC3E}">
        <p14:creationId xmlns:p14="http://schemas.microsoft.com/office/powerpoint/2010/main" val="31233848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C5394D2A-431C-8E98-6231-DCEFC6A47F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235570" cy="685800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72F21E57-E0E7-8B44-290D-948827BFBD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5570" y="0"/>
            <a:ext cx="4187505" cy="6858000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13310388-DD32-3A5B-452B-9639705140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3075" y="0"/>
            <a:ext cx="37689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181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0830BBC3-7496-0F96-A635-1F7E7C5DBB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11127"/>
            <a:ext cx="3686175" cy="5514974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507AD6F9-7F77-B2BA-F379-42DC1CEDB0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6175" y="611126"/>
            <a:ext cx="4508919" cy="551497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F5420E3C-31AC-7BF5-064A-37E4B56F92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5094" y="611125"/>
            <a:ext cx="3996906" cy="5514974"/>
          </a:xfrm>
          <a:prstGeom prst="rect">
            <a:avLst/>
          </a:prstGeom>
        </p:spPr>
      </p:pic>
      <p:sp>
        <p:nvSpPr>
          <p:cNvPr id="11" name="Círculo: Vazio 10">
            <a:extLst>
              <a:ext uri="{FF2B5EF4-FFF2-40B4-BE49-F238E27FC236}">
                <a16:creationId xmlns:a16="http://schemas.microsoft.com/office/drawing/2014/main" id="{0AFDBB5C-1114-1171-4B09-A9F685933584}"/>
              </a:ext>
            </a:extLst>
          </p:cNvPr>
          <p:cNvSpPr/>
          <p:nvPr/>
        </p:nvSpPr>
        <p:spPr>
          <a:xfrm>
            <a:off x="8134709" y="2527540"/>
            <a:ext cx="2932982" cy="1449237"/>
          </a:xfrm>
          <a:prstGeom prst="donut">
            <a:avLst>
              <a:gd name="adj" fmla="val 5394"/>
            </a:avLst>
          </a:prstGeom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2" name="Círculo: Vazio 11">
            <a:extLst>
              <a:ext uri="{FF2B5EF4-FFF2-40B4-BE49-F238E27FC236}">
                <a16:creationId xmlns:a16="http://schemas.microsoft.com/office/drawing/2014/main" id="{15F8804E-19D9-A481-6DC0-EB82CA8E72B6}"/>
              </a:ext>
            </a:extLst>
          </p:cNvPr>
          <p:cNvSpPr/>
          <p:nvPr/>
        </p:nvSpPr>
        <p:spPr>
          <a:xfrm>
            <a:off x="8213786" y="3752491"/>
            <a:ext cx="3191773" cy="741872"/>
          </a:xfrm>
          <a:prstGeom prst="donut">
            <a:avLst>
              <a:gd name="adj" fmla="val 11017"/>
            </a:avLst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3988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DD8EB6AA-41B0-68E6-1A1B-675A29575B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054F1959-7036-3C15-933E-E413AFEB99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157932"/>
            <a:ext cx="6771735" cy="2700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3590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5CD3B20B-CD3D-A158-B88B-BEFFCEB21E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98949" y="140479"/>
            <a:ext cx="4194102" cy="2076038"/>
          </a:xfr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56634187-EF4A-56B0-82C0-2FE3F90E3F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04" y="2464513"/>
            <a:ext cx="4383817" cy="2264545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15C98004-A382-E7C0-F467-03F8F243EF3E}"/>
              </a:ext>
            </a:extLst>
          </p:cNvPr>
          <p:cNvSpPr txBox="1"/>
          <p:nvPr/>
        </p:nvSpPr>
        <p:spPr>
          <a:xfrm>
            <a:off x="1005981" y="4715444"/>
            <a:ext cx="27040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/>
              <a:t>PEGAR/Consultar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C00BF323-813F-2167-16A4-4E4E5D8B84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3180" y="2464513"/>
            <a:ext cx="4383817" cy="2276475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B73D6DF1-437F-FA70-2467-F968AF372484}"/>
              </a:ext>
            </a:extLst>
          </p:cNvPr>
          <p:cNvSpPr txBox="1"/>
          <p:nvPr/>
        </p:nvSpPr>
        <p:spPr>
          <a:xfrm>
            <a:off x="8866571" y="4740988"/>
            <a:ext cx="20370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/>
              <a:t>Colocar/tirar</a:t>
            </a: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4F82AC2A-311E-200C-9CFF-CD465F5ADE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98949" y="4889641"/>
            <a:ext cx="4194102" cy="1827880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BC36208D-322A-E2CB-8800-08A59D4993F0}"/>
              </a:ext>
            </a:extLst>
          </p:cNvPr>
          <p:cNvSpPr txBox="1"/>
          <p:nvPr/>
        </p:nvSpPr>
        <p:spPr>
          <a:xfrm>
            <a:off x="4819661" y="3978352"/>
            <a:ext cx="253357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/>
              <a:t>Posso determinar </a:t>
            </a:r>
          </a:p>
          <a:p>
            <a:r>
              <a:rPr lang="pt-BR" sz="2400" dirty="0"/>
              <a:t>padrões na criação</a:t>
            </a:r>
          </a:p>
        </p:txBody>
      </p:sp>
    </p:spTree>
    <p:extLst>
      <p:ext uri="{BB962C8B-B14F-4D97-AF65-F5344CB8AC3E}">
        <p14:creationId xmlns:p14="http://schemas.microsoft.com/office/powerpoint/2010/main" val="14077643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64A1B7B3-3117-37D1-1984-45C718361B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75542" y="1253331"/>
            <a:ext cx="3640915" cy="4351338"/>
          </a:xfrm>
        </p:spPr>
      </p:pic>
    </p:spTree>
    <p:extLst>
      <p:ext uri="{BB962C8B-B14F-4D97-AF65-F5344CB8AC3E}">
        <p14:creationId xmlns:p14="http://schemas.microsoft.com/office/powerpoint/2010/main" val="30365553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F6C4DFE4-E4F1-28DA-5C36-224CC23035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895876" cy="685800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5AAC5206-EB29-B910-B872-5E83E981F214}"/>
              </a:ext>
            </a:extLst>
          </p:cNvPr>
          <p:cNvSpPr txBox="1"/>
          <p:nvPr/>
        </p:nvSpPr>
        <p:spPr>
          <a:xfrm>
            <a:off x="5008228" y="-12691"/>
            <a:ext cx="615751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Pratica:</a:t>
            </a:r>
          </a:p>
          <a:p>
            <a:r>
              <a:rPr lang="pt-BR" dirty="0"/>
              <a:t>Jubileu e Creuza querem abrir uma conta, temos dois tipos de conta, poupança e conta corrente, Jubileu vai abrir uma poupança e depositar R$300,00 e Creuza Conta corrente e depositar R$500,00.</a:t>
            </a:r>
          </a:p>
          <a:p>
            <a:r>
              <a:rPr lang="pt-BR" dirty="0"/>
              <a:t>Depois cada um pode sacar.</a:t>
            </a:r>
          </a:p>
          <a:p>
            <a:r>
              <a:rPr lang="pt-BR" dirty="0"/>
              <a:t>A Creuza precisou sacar R$100,00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D25B00A6-DE1F-9100-7CC1-BDB26868A8B1}"/>
              </a:ext>
            </a:extLst>
          </p:cNvPr>
          <p:cNvSpPr txBox="1"/>
          <p:nvPr/>
        </p:nvSpPr>
        <p:spPr>
          <a:xfrm>
            <a:off x="5008228" y="2018634"/>
            <a:ext cx="6006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1 – Transformar conta corrente em objeto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43AC1064-43F3-D847-E5E9-A69E58C87A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5876" y="2387966"/>
            <a:ext cx="3318955" cy="4470034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3CC6991C-6E36-FCAC-C4C1-B54ACE7F0609}"/>
              </a:ext>
            </a:extLst>
          </p:cNvPr>
          <p:cNvSpPr txBox="1"/>
          <p:nvPr/>
        </p:nvSpPr>
        <p:spPr>
          <a:xfrm>
            <a:off x="8214831" y="2387966"/>
            <a:ext cx="397716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Quando abrir conta, a conta corrente (CC) recebe R$50, a conta poupança (CP) recebe R$150,00.</a:t>
            </a:r>
          </a:p>
          <a:p>
            <a:r>
              <a:rPr lang="pt-BR" dirty="0"/>
              <a:t>Quando fechar uma conta não pode ter algum valor ou divida. </a:t>
            </a:r>
          </a:p>
          <a:p>
            <a:r>
              <a:rPr lang="pt-BR" dirty="0"/>
              <a:t>Para sacar deve ter saldo suficiente para o saque.</a:t>
            </a:r>
          </a:p>
          <a:p>
            <a:r>
              <a:rPr lang="pt-BR" dirty="0"/>
              <a:t>Todo mês deve-se pagar a mensalidade da conta</a:t>
            </a:r>
          </a:p>
          <a:p>
            <a:r>
              <a:rPr lang="pt-BR" dirty="0"/>
              <a:t>CC paga R$12,00 e CP paga R$20,00.</a:t>
            </a:r>
          </a:p>
          <a:p>
            <a:endParaRPr lang="pt-BR" dirty="0"/>
          </a:p>
          <a:p>
            <a:r>
              <a:rPr lang="pt-BR" dirty="0"/>
              <a:t>Não esquecer de criar os métodos especiais.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903629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5D9B810-EC95-4C3E-B631-F4ECE7A17E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7416567" cy="708666"/>
          </a:xfrm>
        </p:spPr>
        <p:txBody>
          <a:bodyPr/>
          <a:lstStyle/>
          <a:p>
            <a:r>
              <a:rPr lang="pt-BR" dirty="0"/>
              <a:t>Objetivo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0AE1F2E-5C3D-414F-BCA1-ED9C392C4C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62895"/>
            <a:ext cx="7500457" cy="4351338"/>
          </a:xfrm>
        </p:spPr>
        <p:txBody>
          <a:bodyPr/>
          <a:lstStyle/>
          <a:p>
            <a:r>
              <a:rPr lang="pt-BR" dirty="0"/>
              <a:t>Aproximar mundo digital par o mundo real.</a:t>
            </a:r>
          </a:p>
          <a:p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8BA5B87-B86B-434F-9E29-2D6C3352BF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4825" y="1690687"/>
            <a:ext cx="2533475" cy="4450051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39B01EBE-7D10-4B55-B855-A69DA354D010}"/>
              </a:ext>
            </a:extLst>
          </p:cNvPr>
          <p:cNvSpPr txBox="1"/>
          <p:nvPr/>
        </p:nvSpPr>
        <p:spPr>
          <a:xfrm>
            <a:off x="8904912" y="1321355"/>
            <a:ext cx="1753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Como era antes?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CE53AA49-27C4-4A7E-BE1F-70C30A8DFD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4443" y="1770301"/>
            <a:ext cx="4031741" cy="4625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508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8E38C10A-DEF3-44B8-8D7C-51DFFFC45F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436" y="197971"/>
            <a:ext cx="4524375" cy="1076325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23FE14E5-D693-4088-A4A4-66EC526943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798" y="1555152"/>
            <a:ext cx="5267325" cy="3076575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B6179541-AF2B-4772-9106-1666A83463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9017" y="293221"/>
            <a:ext cx="5000625" cy="981075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C6DE7B87-B955-4DC6-9382-18D2EF733F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9017" y="1662549"/>
            <a:ext cx="5248275" cy="3667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609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E606EA48-323A-4668-8E2E-9A9484CF26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5187" y="128587"/>
            <a:ext cx="5381625" cy="1114425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79087846-9254-4134-9766-091C5B967D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66" y="1623400"/>
            <a:ext cx="5876925" cy="305752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54CB4323-25E8-4AA8-890B-002D64A204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4008" y="1623400"/>
            <a:ext cx="4105275" cy="452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843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A3501B90-B937-43D7-B153-8B045ADA74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6200" y="218856"/>
            <a:ext cx="4419600" cy="866775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5ACDEDBE-9594-4C98-9552-578F14C6E0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8975" y="2943225"/>
            <a:ext cx="5734050" cy="97155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0A36B136-78DF-4459-B753-E103C9EF6A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375" y="1486294"/>
            <a:ext cx="5486400" cy="5133975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9104CFCE-08C7-440E-9317-EE8EB61D06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50634" y="1486294"/>
            <a:ext cx="5048250" cy="5048250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ED310D13-10E1-469D-9FC6-FE29112890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5255" y="237731"/>
            <a:ext cx="5505450" cy="557212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1FC00374-C839-4D00-A703-8ABBD2EA07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43155" y="237731"/>
            <a:ext cx="5086350" cy="459105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305FC574-79FA-4EE8-A6C1-7D57BE71B11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33775" y="928687"/>
            <a:ext cx="5124450" cy="5000625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FD07CDA5-8D46-4921-83E1-06FE6338766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76637" y="638175"/>
            <a:ext cx="5038725" cy="558165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49856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3890A761-DEEC-42DB-854E-F183E84645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2787" y="345827"/>
            <a:ext cx="5686425" cy="633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982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A641BED1-8D62-476E-AE43-2EF47E6366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2349" y="0"/>
            <a:ext cx="3411906" cy="685800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AC1C8C25-F7B4-4A13-BD32-F60B9903C3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8390" y="0"/>
            <a:ext cx="35429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565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B8C7A074-0CAF-467D-BA5E-BA61D0A170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6181" y="0"/>
            <a:ext cx="4655079" cy="685800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9A641153-B120-41F9-B813-012A11F897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9945" y="0"/>
            <a:ext cx="2181225" cy="50482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D0E29B5D-8CF5-40A8-A441-34E347199A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9990" y="433387"/>
            <a:ext cx="2181225" cy="504825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97619E8B-9BF0-44CC-93EE-3364186948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5387" y="866774"/>
            <a:ext cx="2181225" cy="504825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10942D41-BCE7-418F-914D-927D48FF0F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1724" y="1228723"/>
            <a:ext cx="2181225" cy="504825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3EFBF902-FE53-4801-A88B-471D077112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1723" y="1519234"/>
            <a:ext cx="2181225" cy="504825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523EE5DA-D8A0-45C8-8C86-3067B9BD75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9453" y="1919281"/>
            <a:ext cx="2181225" cy="504825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685D15D7-F73F-4DB0-B45D-AE7324AA7B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1110" y="2413620"/>
            <a:ext cx="2980534" cy="504825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6814EADA-EE65-4F45-BCAE-388A6184E6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6915" y="2824153"/>
            <a:ext cx="3577518" cy="1907238"/>
          </a:xfrm>
          <a:prstGeom prst="rect">
            <a:avLst/>
          </a:prstGeom>
        </p:spPr>
      </p:pic>
      <p:pic>
        <p:nvPicPr>
          <p:cNvPr id="23" name="Imagem 22">
            <a:extLst>
              <a:ext uri="{FF2B5EF4-FFF2-40B4-BE49-F238E27FC236}">
                <a16:creationId xmlns:a16="http://schemas.microsoft.com/office/drawing/2014/main" id="{0069EC36-D94A-459D-935A-C6493FC1F1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1110" y="4649683"/>
            <a:ext cx="2181225" cy="504825"/>
          </a:xfrm>
          <a:prstGeom prst="rect">
            <a:avLst/>
          </a:prstGeom>
        </p:spPr>
      </p:pic>
      <p:pic>
        <p:nvPicPr>
          <p:cNvPr id="25" name="Imagem 24">
            <a:extLst>
              <a:ext uri="{FF2B5EF4-FFF2-40B4-BE49-F238E27FC236}">
                <a16:creationId xmlns:a16="http://schemas.microsoft.com/office/drawing/2014/main" id="{1F3B0F4E-A1AD-437C-ACB0-296C9ED3DE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1110" y="5078311"/>
            <a:ext cx="2885502" cy="504825"/>
          </a:xfrm>
          <a:prstGeom prst="rect">
            <a:avLst/>
          </a:prstGeom>
        </p:spPr>
      </p:pic>
      <p:pic>
        <p:nvPicPr>
          <p:cNvPr id="27" name="Imagem 26">
            <a:extLst>
              <a:ext uri="{FF2B5EF4-FFF2-40B4-BE49-F238E27FC236}">
                <a16:creationId xmlns:a16="http://schemas.microsoft.com/office/drawing/2014/main" id="{93F6CBB4-66CF-41E9-9FD1-51E4E7D45D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2358" y="5463330"/>
            <a:ext cx="3762075" cy="504825"/>
          </a:xfrm>
          <a:prstGeom prst="rect">
            <a:avLst/>
          </a:prstGeom>
        </p:spPr>
      </p:pic>
      <p:pic>
        <p:nvPicPr>
          <p:cNvPr id="29" name="Imagem 28">
            <a:extLst>
              <a:ext uri="{FF2B5EF4-FFF2-40B4-BE49-F238E27FC236}">
                <a16:creationId xmlns:a16="http://schemas.microsoft.com/office/drawing/2014/main" id="{D329D71A-F030-43A3-86F9-015FBC4023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4449" y="5846252"/>
            <a:ext cx="2181225" cy="50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43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6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E448267D-FC18-4F8C-B22B-31B6738825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450" y="0"/>
            <a:ext cx="4272785" cy="685800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00085675-CB9F-4A7C-A4F6-C87C359CA0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758" y="5255659"/>
            <a:ext cx="3087455" cy="1396811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E6E24464-ED90-4F2C-81D9-6457BA0520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5661" y="0"/>
            <a:ext cx="5192854" cy="6858000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A84A0F62-7FFA-4D5D-9670-3CAAC4B47FD8}"/>
              </a:ext>
            </a:extLst>
          </p:cNvPr>
          <p:cNvSpPr txBox="1"/>
          <p:nvPr/>
        </p:nvSpPr>
        <p:spPr>
          <a:xfrm>
            <a:off x="6878973" y="327170"/>
            <a:ext cx="333881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/>
              <a:t>Objeto a partir de uma classe</a:t>
            </a:r>
          </a:p>
        </p:txBody>
      </p:sp>
    </p:spTree>
    <p:extLst>
      <p:ext uri="{BB962C8B-B14F-4D97-AF65-F5344CB8AC3E}">
        <p14:creationId xmlns:p14="http://schemas.microsoft.com/office/powerpoint/2010/main" val="2730664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theme/theme1.xml><?xml version="1.0" encoding="utf-8"?>
<a:theme xmlns:a="http://schemas.openxmlformats.org/drawingml/2006/main" name="Office Them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121</TotalTime>
  <Words>208</Words>
  <Application>Microsoft Office PowerPoint</Application>
  <PresentationFormat>Widescreen</PresentationFormat>
  <Paragraphs>27</Paragraphs>
  <Slides>18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18</vt:i4>
      </vt:variant>
    </vt:vector>
  </HeadingPairs>
  <TitlesOfParts>
    <vt:vector size="23" baseType="lpstr">
      <vt:lpstr>Arial</vt:lpstr>
      <vt:lpstr>Calibri</vt:lpstr>
      <vt:lpstr>Calibri Light</vt:lpstr>
      <vt:lpstr>Roboto</vt:lpstr>
      <vt:lpstr>Office Theme</vt:lpstr>
      <vt:lpstr>Origem de Programação Orientado a Objeto</vt:lpstr>
      <vt:lpstr>Objetivo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Visibilidade em um Objeto 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Origem de Programação Orientado a Objeto</dc:title>
  <dc:creator>Jkesley</dc:creator>
  <cp:lastModifiedBy>Joao Keslei Carvalho Viana</cp:lastModifiedBy>
  <cp:revision>4</cp:revision>
  <dcterms:created xsi:type="dcterms:W3CDTF">2023-01-22T23:09:00Z</dcterms:created>
  <dcterms:modified xsi:type="dcterms:W3CDTF">2024-08-29T22:57:53Z</dcterms:modified>
</cp:coreProperties>
</file>